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say Brown" initials="LB" lastIdx="2" clrIdx="0">
    <p:extLst>
      <p:ext uri="{19B8F6BF-5375-455C-9EA6-DF929625EA0E}">
        <p15:presenceInfo xmlns:p15="http://schemas.microsoft.com/office/powerpoint/2012/main" userId="S-1-5-21-1715567821-261478967-682003330-8861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management pie charts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 PBL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5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0606" y="-83353"/>
            <a:ext cx="9092194" cy="69413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41588" y="107577"/>
            <a:ext cx="301015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smtClean="0"/>
              <a:t>What does this chart represent? </a:t>
            </a:r>
          </a:p>
          <a:p>
            <a:endParaRPr lang="en-US" sz="2800" dirty="0" smtClean="0"/>
          </a:p>
          <a:p>
            <a:pPr marL="285750" indent="-285750">
              <a:buFontTx/>
              <a:buChar char="-"/>
            </a:pPr>
            <a:r>
              <a:rPr lang="en-US" sz="2800" dirty="0" smtClean="0"/>
              <a:t>What is it saying? </a:t>
            </a:r>
          </a:p>
          <a:p>
            <a:endParaRPr lang="en-US" sz="2800" dirty="0" smtClean="0"/>
          </a:p>
          <a:p>
            <a:pPr marL="285750" indent="-285750">
              <a:buFontTx/>
              <a:buChar char="-"/>
            </a:pPr>
            <a:r>
              <a:rPr lang="en-US" sz="2800" dirty="0" smtClean="0"/>
              <a:t>How much time would the whole circle be? </a:t>
            </a:r>
          </a:p>
          <a:p>
            <a:endParaRPr lang="en-US" sz="2800" dirty="0" smtClean="0"/>
          </a:p>
          <a:p>
            <a:pPr marL="285750" indent="-285750">
              <a:buFontTx/>
              <a:buChar char="-"/>
            </a:pPr>
            <a:r>
              <a:rPr lang="en-US" sz="2800" dirty="0" smtClean="0"/>
              <a:t>According to the chart, what percentage of the time does the average student spend sleeping?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0915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r>
              <a:rPr lang="en-US" dirty="0" smtClean="0"/>
              <a:t>Time Management Pie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88951"/>
            <a:ext cx="9720073" cy="46204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Now it’s your turn! Make a pie chart that shows how you spend your time in a </a:t>
            </a:r>
            <a:r>
              <a:rPr lang="en-US" b="1" dirty="0" smtClean="0">
                <a:solidFill>
                  <a:srgbClr val="FF0000"/>
                </a:solidFill>
              </a:rPr>
              <a:t>typical week. </a:t>
            </a:r>
            <a:r>
              <a:rPr lang="en-US" dirty="0" smtClean="0"/>
              <a:t>Please include the actual time spent (over all 7 days) and the percentage (out of 168 hours) for each piece of your pie. </a:t>
            </a:r>
          </a:p>
          <a:p>
            <a:pPr marL="0" indent="0">
              <a:buNone/>
            </a:pPr>
            <a:r>
              <a:rPr lang="en-US" dirty="0" smtClean="0"/>
              <a:t>Make sure to include the following on your chart: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Sleeping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Eating/Drinking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School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Socializing/relaxing/leisure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Traveling/transportation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Grooming (doing hair, showering, dressing, etc.)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Sports/exercise/recreation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Working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Other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8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85769"/>
            <a:ext cx="9720073" cy="4523591"/>
          </a:xfrm>
        </p:spPr>
        <p:txBody>
          <a:bodyPr/>
          <a:lstStyle/>
          <a:p>
            <a:r>
              <a:rPr lang="en-US" dirty="0" smtClean="0"/>
              <a:t>1. Do you notice any imbalances in your pie chart? Are you spending too much time on something? Are you spending too little time on something? Why or why not? </a:t>
            </a:r>
          </a:p>
          <a:p>
            <a:endParaRPr lang="en-US" dirty="0" smtClean="0"/>
          </a:p>
          <a:p>
            <a:r>
              <a:rPr lang="en-US" dirty="0" smtClean="0"/>
              <a:t>2. How much of your time is spent doing something for your community? Calculate the percentage of your time. </a:t>
            </a:r>
          </a:p>
          <a:p>
            <a:endParaRPr lang="en-US" dirty="0" smtClean="0"/>
          </a:p>
          <a:p>
            <a:r>
              <a:rPr lang="en-US" dirty="0" smtClean="0"/>
              <a:t>3. Do you think that you spend enough time helping your community? Why or why not? If not, what could you do to fix that?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9261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</TotalTime>
  <Words>214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Time management pie charts</vt:lpstr>
      <vt:lpstr>PowerPoint Presentation</vt:lpstr>
      <vt:lpstr>Time Management Pie Charts</vt:lpstr>
      <vt:lpstr>Reflection</vt:lpstr>
    </vt:vector>
  </TitlesOfParts>
  <Company>Adams 12 Five Star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Brown</dc:creator>
  <cp:lastModifiedBy>Sarah Steinbach-Ball</cp:lastModifiedBy>
  <cp:revision>3</cp:revision>
  <dcterms:created xsi:type="dcterms:W3CDTF">2016-09-12T14:50:08Z</dcterms:created>
  <dcterms:modified xsi:type="dcterms:W3CDTF">2016-09-16T13:45:08Z</dcterms:modified>
</cp:coreProperties>
</file>